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4" r:id="rId4"/>
    <p:sldId id="260" r:id="rId5"/>
    <p:sldId id="265" r:id="rId6"/>
    <p:sldId id="261" r:id="rId7"/>
    <p:sldId id="259" r:id="rId8"/>
    <p:sldId id="256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1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86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6D03-9DA0-47D9-8D96-2F3249AF1F3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A63714-F53E-4435-8377-EDACCFB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054BE7-5E2D-486B-AA39-9FCFEF624676}"/>
              </a:ext>
            </a:extLst>
          </p:cNvPr>
          <p:cNvSpPr txBox="1"/>
          <p:nvPr/>
        </p:nvSpPr>
        <p:spPr>
          <a:xfrm>
            <a:off x="4974337" y="1265314"/>
            <a:ext cx="4299666" cy="324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Pedestrian Safety </a:t>
            </a:r>
          </a:p>
        </p:txBody>
      </p:sp>
      <p:sp>
        <p:nvSpPr>
          <p:cNvPr id="34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Running">
            <a:extLst>
              <a:ext uri="{FF2B5EF4-FFF2-40B4-BE49-F238E27FC236}">
                <a16:creationId xmlns:a16="http://schemas.microsoft.com/office/drawing/2014/main" id="{ADBE1C14-B608-43EF-AD6C-1345B653D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51904-8B54-491D-845E-F4E60A9D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949" y="390792"/>
            <a:ext cx="4361222" cy="5523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B55C9-7391-4E24-8D00-786FD397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949" y="390792"/>
            <a:ext cx="4216417" cy="5523722"/>
          </a:xfrm>
          <a:prstGeom prst="rect">
            <a:avLst/>
          </a:prstGeom>
        </p:spPr>
      </p:pic>
      <p:pic>
        <p:nvPicPr>
          <p:cNvPr id="1026" name="Picture 2" descr="Frank Pearson, P.E. Joins GPI as Director of Traffic Safety --  Greenman-Pedersen, Inc. | PRLog">
            <a:extLst>
              <a:ext uri="{FF2B5EF4-FFF2-40B4-BE49-F238E27FC236}">
                <a16:creationId xmlns:a16="http://schemas.microsoft.com/office/drawing/2014/main" id="{AF16C3F6-70CD-4CAE-9656-60492BA0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482"/>
            <a:ext cx="1539551" cy="8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915DF-4D3A-4ACD-9465-083137E81A49}"/>
              </a:ext>
            </a:extLst>
          </p:cNvPr>
          <p:cNvSpPr txBox="1"/>
          <p:nvPr/>
        </p:nvSpPr>
        <p:spPr>
          <a:xfrm>
            <a:off x="222418" y="844329"/>
            <a:ext cx="2791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Bulb Outs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Worked with GPI on our Walkability Study and Downtown Master Plan and finalized the following concepts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5 Bulb Outs on Wellwood Ave with RRFB by Summer 2021 (Hopefully)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Provided by the Suffolk County Jumpstart Program </a:t>
            </a:r>
          </a:p>
        </p:txBody>
      </p:sp>
    </p:spTree>
    <p:extLst>
      <p:ext uri="{BB962C8B-B14F-4D97-AF65-F5344CB8AC3E}">
        <p14:creationId xmlns:p14="http://schemas.microsoft.com/office/powerpoint/2010/main" val="23558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10D61A-D928-4C99-8DF0-73F6ED8EA871}"/>
              </a:ext>
            </a:extLst>
          </p:cNvPr>
          <p:cNvSpPr txBox="1"/>
          <p:nvPr/>
        </p:nvSpPr>
        <p:spPr>
          <a:xfrm>
            <a:off x="5214797" y="2336757"/>
            <a:ext cx="497066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Road  Safety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Improvements  </a:t>
            </a:r>
          </a:p>
        </p:txBody>
      </p:sp>
      <p:pic>
        <p:nvPicPr>
          <p:cNvPr id="6" name="Graphic 5" descr="Car">
            <a:extLst>
              <a:ext uri="{FF2B5EF4-FFF2-40B4-BE49-F238E27FC236}">
                <a16:creationId xmlns:a16="http://schemas.microsoft.com/office/drawing/2014/main" id="{27EB7175-0CA0-47B1-B6E5-5574E5E9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66" y="807796"/>
            <a:ext cx="5062993" cy="50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A61D4-21EB-4D11-A47E-2F3B52DA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26" y="0"/>
            <a:ext cx="52029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9C26E-81CC-43F6-A68A-87DD885DF058}"/>
              </a:ext>
            </a:extLst>
          </p:cNvPr>
          <p:cNvSpPr txBox="1"/>
          <p:nvPr/>
        </p:nvSpPr>
        <p:spPr>
          <a:xfrm>
            <a:off x="272642" y="679237"/>
            <a:ext cx="49157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Road Safety Improvements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Historically we have had some issues with the parking angles on Wellwood Ave Parking Stalls which is currently at 60 degrees. i.e., accidents, trucks sticking into roadway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GPI and County Jumpstart grant we are now adjusting our parking angles from 60 degrees to 45 degrees which will provide more line of site and improve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project should be completed in Summer of 2021 </a:t>
            </a:r>
          </a:p>
        </p:txBody>
      </p:sp>
    </p:spTree>
    <p:extLst>
      <p:ext uri="{BB962C8B-B14F-4D97-AF65-F5344CB8AC3E}">
        <p14:creationId xmlns:p14="http://schemas.microsoft.com/office/powerpoint/2010/main" val="27863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9A32FD-D717-49C8-90B9-6733DBEEC37C}"/>
              </a:ext>
            </a:extLst>
          </p:cNvPr>
          <p:cNvSpPr txBox="1"/>
          <p:nvPr/>
        </p:nvSpPr>
        <p:spPr>
          <a:xfrm>
            <a:off x="6094410" y="2160589"/>
            <a:ext cx="246236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Bike Rider Safety </a:t>
            </a:r>
          </a:p>
        </p:txBody>
      </p:sp>
      <p:pic>
        <p:nvPicPr>
          <p:cNvPr id="6" name="Graphic 5" descr="Bike">
            <a:extLst>
              <a:ext uri="{FF2B5EF4-FFF2-40B4-BE49-F238E27FC236}">
                <a16:creationId xmlns:a16="http://schemas.microsoft.com/office/drawing/2014/main" id="{C8EA9737-5A70-4124-9B9E-AA01DD96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814" y="891686"/>
            <a:ext cx="5062993" cy="50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DC790-BDB8-49CC-801F-AB0001FD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448" y="1066145"/>
            <a:ext cx="5534025" cy="452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F4A24-C497-4C0E-83EB-474F549B52E1}"/>
              </a:ext>
            </a:extLst>
          </p:cNvPr>
          <p:cNvSpPr txBox="1"/>
          <p:nvPr/>
        </p:nvSpPr>
        <p:spPr>
          <a:xfrm>
            <a:off x="514040" y="1166812"/>
            <a:ext cx="33868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Bike Safety Routes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working to develop bike safety routes which will help dedicate lanes for bikers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Pedal Share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partnering with Pedal Share through the county to offer bikes to visitors and hopefully connect us to neighboring downtowns. </a:t>
            </a:r>
          </a:p>
        </p:txBody>
      </p:sp>
    </p:spTree>
    <p:extLst>
      <p:ext uri="{BB962C8B-B14F-4D97-AF65-F5344CB8AC3E}">
        <p14:creationId xmlns:p14="http://schemas.microsoft.com/office/powerpoint/2010/main" val="38883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45B284-4D5F-4510-BBE6-493D07876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3" r="2" b="4221"/>
          <a:stretch/>
        </p:blipFill>
        <p:spPr>
          <a:xfrm>
            <a:off x="6086988" y="8468"/>
            <a:ext cx="6188975" cy="6858000"/>
          </a:xfrm>
          <a:prstGeom prst="rect">
            <a:avLst/>
          </a:prstGeom>
        </p:spPr>
      </p:pic>
      <p:pic>
        <p:nvPicPr>
          <p:cNvPr id="4" name="Picture 3" descr="A picture containing sky, outdoor, way, sidewalk&#10;&#10;Description automatically generated">
            <a:extLst>
              <a:ext uri="{FF2B5EF4-FFF2-40B4-BE49-F238E27FC236}">
                <a16:creationId xmlns:a16="http://schemas.microsoft.com/office/drawing/2014/main" id="{746D93FE-E7F4-40F8-95AA-2A4C08E83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49853" y="1719382"/>
            <a:ext cx="6844840" cy="5134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B78967-DFFF-47A7-87B6-6AB12BD88DAA}"/>
              </a:ext>
            </a:extLst>
          </p:cNvPr>
          <p:cNvSpPr txBox="1"/>
          <p:nvPr/>
        </p:nvSpPr>
        <p:spPr>
          <a:xfrm>
            <a:off x="224366" y="224451"/>
            <a:ext cx="500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Park Expansion</a:t>
            </a:r>
          </a:p>
        </p:txBody>
      </p:sp>
    </p:spTree>
    <p:extLst>
      <p:ext uri="{BB962C8B-B14F-4D97-AF65-F5344CB8AC3E}">
        <p14:creationId xmlns:p14="http://schemas.microsoft.com/office/powerpoint/2010/main" val="161572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3981D2-E366-4E16-BC3F-788C364AFFA3}"/>
              </a:ext>
            </a:extLst>
          </p:cNvPr>
          <p:cNvSpPr txBox="1"/>
          <p:nvPr/>
        </p:nvSpPr>
        <p:spPr>
          <a:xfrm>
            <a:off x="0" y="225773"/>
            <a:ext cx="1030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Getting People on the streets ! </a:t>
            </a:r>
          </a:p>
        </p:txBody>
      </p:sp>
      <p:pic>
        <p:nvPicPr>
          <p:cNvPr id="16" name="Picture 15" descr="A picture containing ground, outdoor, chair, area&#10;&#10;Description automatically generated">
            <a:extLst>
              <a:ext uri="{FF2B5EF4-FFF2-40B4-BE49-F238E27FC236}">
                <a16:creationId xmlns:a16="http://schemas.microsoft.com/office/drawing/2014/main" id="{229F81A1-7FBD-4380-965B-36ED8411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60" y="0"/>
            <a:ext cx="4167153" cy="4167153"/>
          </a:xfrm>
          <a:prstGeom prst="rect">
            <a:avLst/>
          </a:prstGeom>
        </p:spPr>
      </p:pic>
      <p:pic>
        <p:nvPicPr>
          <p:cNvPr id="12" name="Picture 11" descr="A picture containing sky, snow, outdoor, day&#10;&#10;Description automatically generated">
            <a:extLst>
              <a:ext uri="{FF2B5EF4-FFF2-40B4-BE49-F238E27FC236}">
                <a16:creationId xmlns:a16="http://schemas.microsoft.com/office/drawing/2014/main" id="{9F8D9827-9665-4FE4-8BEB-662D8D425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9" y="3429000"/>
            <a:ext cx="4648109" cy="3486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FACFC6-8251-4EDD-9FAC-0E50F993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724"/>
            <a:ext cx="4648109" cy="57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28243F-B667-48FF-AB0E-65C4518CFEEE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https://www.lindenhurstchamber.org/lindy-tv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AF907-C8B8-48C8-B67C-286EC515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81" y="3284303"/>
            <a:ext cx="5584242" cy="3557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DE87D-5E37-4713-8539-96DD3F87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22" y="16108"/>
            <a:ext cx="5241337" cy="392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A0E44-A488-442B-BF2D-7899BE0F6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08"/>
            <a:ext cx="3664014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773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2067</TotalTime>
  <Words>181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Renna</dc:creator>
  <cp:lastModifiedBy>RJ Renna</cp:lastModifiedBy>
  <cp:revision>9</cp:revision>
  <dcterms:created xsi:type="dcterms:W3CDTF">2021-03-25T00:23:05Z</dcterms:created>
  <dcterms:modified xsi:type="dcterms:W3CDTF">2021-03-26T13:44:00Z</dcterms:modified>
</cp:coreProperties>
</file>